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0.jpg" ContentType="image/jpeg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8" r:id="rId2"/>
  </p:sldMasterIdLst>
  <p:sldIdLst>
    <p:sldId id="277" r:id="rId3"/>
    <p:sldId id="257" r:id="rId4"/>
    <p:sldId id="258" r:id="rId5"/>
    <p:sldId id="265" r:id="rId6"/>
    <p:sldId id="271" r:id="rId7"/>
    <p:sldId id="272" r:id="rId8"/>
    <p:sldId id="269" r:id="rId9"/>
    <p:sldId id="278" r:id="rId10"/>
    <p:sldId id="274" r:id="rId11"/>
    <p:sldId id="27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TTETI Vinith" initials="CV" lastIdx="0" clrIdx="0">
    <p:extLst>
      <p:ext uri="{19B8F6BF-5375-455C-9EA6-DF929625EA0E}">
        <p15:presenceInfo xmlns:p15="http://schemas.microsoft.com/office/powerpoint/2012/main" userId="S::vinith.chitteti@hexagonsi.com::967ed59e-1ba0-4e69-ad7e-0370b02c78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D1536-9E8F-494D-90D3-0050C07DBA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062CBF7-C782-4FE9-8111-7072D11C0D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More than half of global flood damages occur in Asia. </a:t>
          </a:r>
          <a:endParaRPr lang="en-US" sz="1400" dirty="0"/>
        </a:p>
      </dgm:t>
    </dgm:pt>
    <dgm:pt modelId="{8A492F13-1B5C-4497-973B-E8C8F4C3934E}" type="sibTrans" cxnId="{2DBFE62C-E3AE-4EEC-B1C8-0495633E3799}">
      <dgm:prSet/>
      <dgm:spPr/>
      <dgm:t>
        <a:bodyPr/>
        <a:lstStyle/>
        <a:p>
          <a:endParaRPr lang="en-US"/>
        </a:p>
      </dgm:t>
    </dgm:pt>
    <dgm:pt modelId="{58703813-1EB3-4342-ABEE-2106F5B2BC65}" type="parTrans" cxnId="{2DBFE62C-E3AE-4EEC-B1C8-0495633E3799}">
      <dgm:prSet/>
      <dgm:spPr/>
      <dgm:t>
        <a:bodyPr/>
        <a:lstStyle/>
        <a:p>
          <a:endParaRPr lang="en-US"/>
        </a:p>
      </dgm:t>
    </dgm:pt>
    <dgm:pt modelId="{DD28AAB4-21F2-4CD5-9F6B-FDC44BB522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This process takes more time in identifying the people than in performing the rescue operations. As a result, help to the needy gets delayed resulting in loss of lives and property .</a:t>
          </a:r>
          <a:endParaRPr lang="en-US" sz="1400" dirty="0"/>
        </a:p>
      </dgm:t>
    </dgm:pt>
    <dgm:pt modelId="{04931DFC-A359-4563-887F-D7F4A45C21D9}" type="sibTrans" cxnId="{58400316-ABEA-4410-A113-32795505BF3A}">
      <dgm:prSet/>
      <dgm:spPr/>
      <dgm:t>
        <a:bodyPr/>
        <a:lstStyle/>
        <a:p>
          <a:endParaRPr lang="en-US"/>
        </a:p>
      </dgm:t>
    </dgm:pt>
    <dgm:pt modelId="{02438CFB-8CDD-44AE-A6DC-AD61C35CDFEF}" type="parTrans" cxnId="{58400316-ABEA-4410-A113-32795505BF3A}">
      <dgm:prSet/>
      <dgm:spPr/>
      <dgm:t>
        <a:bodyPr/>
        <a:lstStyle/>
        <a:p>
          <a:endParaRPr lang="en-US"/>
        </a:p>
      </dgm:t>
    </dgm:pt>
    <dgm:pt modelId="{4093D3F1-6988-49BD-9895-9839A5444D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Flood is one of the most devastating disasters in the world.</a:t>
          </a:r>
          <a:endParaRPr lang="en-US" sz="1400" dirty="0"/>
        </a:p>
      </dgm:t>
    </dgm:pt>
    <dgm:pt modelId="{2DA73AD0-7FB6-4E22-8323-F99B0F56C749}" type="sibTrans" cxnId="{5A22B4E3-3B80-4A4E-8EB2-076321115616}">
      <dgm:prSet/>
      <dgm:spPr/>
      <dgm:t>
        <a:bodyPr/>
        <a:lstStyle/>
        <a:p>
          <a:endParaRPr lang="en-US"/>
        </a:p>
      </dgm:t>
    </dgm:pt>
    <dgm:pt modelId="{BFB9702E-C06E-48A6-8F6E-AA65E7B6BEBE}" type="parTrans" cxnId="{5A22B4E3-3B80-4A4E-8EB2-076321115616}">
      <dgm:prSet/>
      <dgm:spPr/>
      <dgm:t>
        <a:bodyPr/>
        <a:lstStyle/>
        <a:p>
          <a:endParaRPr lang="en-US"/>
        </a:p>
      </dgm:t>
    </dgm:pt>
    <dgm:pt modelId="{893240B6-D746-43D2-A8E9-ADD74AFC3B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In the current scenario rescue teams are dispatched to the flood affected areas which in turn includes searching the vicinity for victims.  </a:t>
          </a:r>
          <a:endParaRPr lang="en-US" sz="1400" dirty="0"/>
        </a:p>
      </dgm:t>
    </dgm:pt>
    <dgm:pt modelId="{ABA03D1D-EC11-472E-A5C6-648485F8D98F}" type="sibTrans" cxnId="{09361AB9-78EF-4641-B61D-D1B44F05D9CC}">
      <dgm:prSet/>
      <dgm:spPr/>
      <dgm:t>
        <a:bodyPr/>
        <a:lstStyle/>
        <a:p>
          <a:endParaRPr lang="en-US"/>
        </a:p>
      </dgm:t>
    </dgm:pt>
    <dgm:pt modelId="{AE00ACAA-77B9-43BE-B0F3-E1CB590BD4CC}" type="parTrans" cxnId="{09361AB9-78EF-4641-B61D-D1B44F05D9CC}">
      <dgm:prSet/>
      <dgm:spPr/>
      <dgm:t>
        <a:bodyPr/>
        <a:lstStyle/>
        <a:p>
          <a:endParaRPr lang="en-US"/>
        </a:p>
      </dgm:t>
    </dgm:pt>
    <dgm:pt modelId="{41E666FE-DE5C-4F16-AA88-4D64C9663DE6}" type="pres">
      <dgm:prSet presAssocID="{9E8D1536-9E8F-494D-90D3-0050C07DBAB1}" presName="root" presStyleCnt="0">
        <dgm:presLayoutVars>
          <dgm:dir/>
          <dgm:resizeHandles val="exact"/>
        </dgm:presLayoutVars>
      </dgm:prSet>
      <dgm:spPr/>
    </dgm:pt>
    <dgm:pt modelId="{5AA0A00E-363F-4D5B-BB1B-3DF42F3AF987}" type="pres">
      <dgm:prSet presAssocID="{4093D3F1-6988-49BD-9895-9839A5444DA6}" presName="compNode" presStyleCnt="0"/>
      <dgm:spPr/>
    </dgm:pt>
    <dgm:pt modelId="{31DB76D2-E4BF-438E-AEBD-82B2C8AE5CC4}" type="pres">
      <dgm:prSet presAssocID="{4093D3F1-6988-49BD-9895-9839A5444D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38D6C4E3-D5E0-46A6-82CC-1C0DEC9BDD22}" type="pres">
      <dgm:prSet presAssocID="{4093D3F1-6988-49BD-9895-9839A5444DA6}" presName="spaceRect" presStyleCnt="0"/>
      <dgm:spPr/>
    </dgm:pt>
    <dgm:pt modelId="{3268B986-34A5-4C5E-871D-E3299170DE99}" type="pres">
      <dgm:prSet presAssocID="{4093D3F1-6988-49BD-9895-9839A5444DA6}" presName="textRect" presStyleLbl="revTx" presStyleIdx="0" presStyleCnt="4" custLinFactNeighborX="765" custLinFactNeighborY="-6610">
        <dgm:presLayoutVars>
          <dgm:chMax val="1"/>
          <dgm:chPref val="1"/>
        </dgm:presLayoutVars>
      </dgm:prSet>
      <dgm:spPr/>
    </dgm:pt>
    <dgm:pt modelId="{311D4CC4-93F2-48AB-8B46-8D3547EA63E4}" type="pres">
      <dgm:prSet presAssocID="{2DA73AD0-7FB6-4E22-8323-F99B0F56C749}" presName="sibTrans" presStyleCnt="0"/>
      <dgm:spPr/>
    </dgm:pt>
    <dgm:pt modelId="{2AB95D6B-1554-49FE-A856-67E4B331964B}" type="pres">
      <dgm:prSet presAssocID="{5062CBF7-C782-4FE9-8111-7072D11C0D25}" presName="compNode" presStyleCnt="0"/>
      <dgm:spPr/>
    </dgm:pt>
    <dgm:pt modelId="{05834780-9F36-4F72-8709-5A10C46754D0}" type="pres">
      <dgm:prSet presAssocID="{5062CBF7-C782-4FE9-8111-7072D11C0D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02FBD403-449F-4431-B800-15F8FC59B98B}" type="pres">
      <dgm:prSet presAssocID="{5062CBF7-C782-4FE9-8111-7072D11C0D25}" presName="spaceRect" presStyleCnt="0"/>
      <dgm:spPr/>
    </dgm:pt>
    <dgm:pt modelId="{F82206D0-FD0A-427B-B97B-C0BCDDAC090A}" type="pres">
      <dgm:prSet presAssocID="{5062CBF7-C782-4FE9-8111-7072D11C0D25}" presName="textRect" presStyleLbl="revTx" presStyleIdx="1" presStyleCnt="4" custLinFactNeighborX="765" custLinFactNeighborY="-6377">
        <dgm:presLayoutVars>
          <dgm:chMax val="1"/>
          <dgm:chPref val="1"/>
        </dgm:presLayoutVars>
      </dgm:prSet>
      <dgm:spPr/>
    </dgm:pt>
    <dgm:pt modelId="{B86C1B3A-DD81-4DEA-A201-932B80FEFC68}" type="pres">
      <dgm:prSet presAssocID="{8A492F13-1B5C-4497-973B-E8C8F4C3934E}" presName="sibTrans" presStyleCnt="0"/>
      <dgm:spPr/>
    </dgm:pt>
    <dgm:pt modelId="{E3C55EA3-B594-4A02-A19A-1371BFE2B915}" type="pres">
      <dgm:prSet presAssocID="{893240B6-D746-43D2-A8E9-ADD74AFC3B80}" presName="compNode" presStyleCnt="0"/>
      <dgm:spPr/>
    </dgm:pt>
    <dgm:pt modelId="{B43F1D72-BADB-41D4-AD79-5317507E15F3}" type="pres">
      <dgm:prSet presAssocID="{893240B6-D746-43D2-A8E9-ADD74AFC3B80}" presName="iconRect" presStyleLbl="node1" presStyleIdx="2" presStyleCnt="4" custScaleX="94245" custScaleY="94245" custLinFactNeighborX="-3884" custLinFactNeighborY="-8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5297EE2B-E2CD-47D0-9A79-65EFF441AD2D}" type="pres">
      <dgm:prSet presAssocID="{893240B6-D746-43D2-A8E9-ADD74AFC3B80}" presName="spaceRect" presStyleCnt="0"/>
      <dgm:spPr/>
    </dgm:pt>
    <dgm:pt modelId="{DBD48E5D-1A42-4298-9C6E-C879B0CD1D5D}" type="pres">
      <dgm:prSet presAssocID="{893240B6-D746-43D2-A8E9-ADD74AFC3B80}" presName="textRect" presStyleLbl="revTx" presStyleIdx="2" presStyleCnt="4" custLinFactNeighborX="766" custLinFactNeighborY="-3724">
        <dgm:presLayoutVars>
          <dgm:chMax val="1"/>
          <dgm:chPref val="1"/>
        </dgm:presLayoutVars>
      </dgm:prSet>
      <dgm:spPr/>
    </dgm:pt>
    <dgm:pt modelId="{0BD33BA2-9EA4-4405-AB04-8283BF1A4959}" type="pres">
      <dgm:prSet presAssocID="{ABA03D1D-EC11-472E-A5C6-648485F8D98F}" presName="sibTrans" presStyleCnt="0"/>
      <dgm:spPr/>
    </dgm:pt>
    <dgm:pt modelId="{B532DDF3-1EEA-465A-AC22-738C92E7C0B1}" type="pres">
      <dgm:prSet presAssocID="{DD28AAB4-21F2-4CD5-9F6B-FDC44BB52211}" presName="compNode" presStyleCnt="0"/>
      <dgm:spPr/>
    </dgm:pt>
    <dgm:pt modelId="{99CFA18F-EE2D-404B-9CF2-4AB910658B70}" type="pres">
      <dgm:prSet presAssocID="{DD28AAB4-21F2-4CD5-9F6B-FDC44BB522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38F9000F-E084-4391-81A1-702002532D54}" type="pres">
      <dgm:prSet presAssocID="{DD28AAB4-21F2-4CD5-9F6B-FDC44BB52211}" presName="spaceRect" presStyleCnt="0"/>
      <dgm:spPr/>
    </dgm:pt>
    <dgm:pt modelId="{900972B1-F656-4245-A2DD-49530CBBDA01}" type="pres">
      <dgm:prSet presAssocID="{DD28AAB4-21F2-4CD5-9F6B-FDC44BB52211}" presName="textRect" presStyleLbl="revTx" presStyleIdx="3" presStyleCnt="4" custLinFactNeighborX="1122" custLinFactNeighborY="-6242">
        <dgm:presLayoutVars>
          <dgm:chMax val="1"/>
          <dgm:chPref val="1"/>
        </dgm:presLayoutVars>
      </dgm:prSet>
      <dgm:spPr/>
    </dgm:pt>
  </dgm:ptLst>
  <dgm:cxnLst>
    <dgm:cxn modelId="{58400316-ABEA-4410-A113-32795505BF3A}" srcId="{9E8D1536-9E8F-494D-90D3-0050C07DBAB1}" destId="{DD28AAB4-21F2-4CD5-9F6B-FDC44BB52211}" srcOrd="3" destOrd="0" parTransId="{02438CFB-8CDD-44AE-A6DC-AD61C35CDFEF}" sibTransId="{04931DFC-A359-4563-887F-D7F4A45C21D9}"/>
    <dgm:cxn modelId="{2DBFE62C-E3AE-4EEC-B1C8-0495633E3799}" srcId="{9E8D1536-9E8F-494D-90D3-0050C07DBAB1}" destId="{5062CBF7-C782-4FE9-8111-7072D11C0D25}" srcOrd="1" destOrd="0" parTransId="{58703813-1EB3-4342-ABEE-2106F5B2BC65}" sibTransId="{8A492F13-1B5C-4497-973B-E8C8F4C3934E}"/>
    <dgm:cxn modelId="{8EE36062-5DEC-4E93-83E9-0F97C75C491E}" type="presOf" srcId="{4093D3F1-6988-49BD-9895-9839A5444DA6}" destId="{3268B986-34A5-4C5E-871D-E3299170DE99}" srcOrd="0" destOrd="0" presId="urn:microsoft.com/office/officeart/2018/2/layout/IconLabelList"/>
    <dgm:cxn modelId="{41149878-B14A-40A3-98D2-9002F4A9A0D0}" type="presOf" srcId="{9E8D1536-9E8F-494D-90D3-0050C07DBAB1}" destId="{41E666FE-DE5C-4F16-AA88-4D64C9663DE6}" srcOrd="0" destOrd="0" presId="urn:microsoft.com/office/officeart/2018/2/layout/IconLabelList"/>
    <dgm:cxn modelId="{33E9947B-2ED3-457F-9FDA-725EA6DC0436}" type="presOf" srcId="{DD28AAB4-21F2-4CD5-9F6B-FDC44BB52211}" destId="{900972B1-F656-4245-A2DD-49530CBBDA01}" srcOrd="0" destOrd="0" presId="urn:microsoft.com/office/officeart/2018/2/layout/IconLabelList"/>
    <dgm:cxn modelId="{09361AB9-78EF-4641-B61D-D1B44F05D9CC}" srcId="{9E8D1536-9E8F-494D-90D3-0050C07DBAB1}" destId="{893240B6-D746-43D2-A8E9-ADD74AFC3B80}" srcOrd="2" destOrd="0" parTransId="{AE00ACAA-77B9-43BE-B0F3-E1CB590BD4CC}" sibTransId="{ABA03D1D-EC11-472E-A5C6-648485F8D98F}"/>
    <dgm:cxn modelId="{FC1C72C3-325B-4DD6-A8ED-BCDEC8721FD5}" type="presOf" srcId="{893240B6-D746-43D2-A8E9-ADD74AFC3B80}" destId="{DBD48E5D-1A42-4298-9C6E-C879B0CD1D5D}" srcOrd="0" destOrd="0" presId="urn:microsoft.com/office/officeart/2018/2/layout/IconLabelList"/>
    <dgm:cxn modelId="{67CDEDC8-12E7-4596-888A-264601C876A0}" type="presOf" srcId="{5062CBF7-C782-4FE9-8111-7072D11C0D25}" destId="{F82206D0-FD0A-427B-B97B-C0BCDDAC090A}" srcOrd="0" destOrd="0" presId="urn:microsoft.com/office/officeart/2018/2/layout/IconLabelList"/>
    <dgm:cxn modelId="{5A22B4E3-3B80-4A4E-8EB2-076321115616}" srcId="{9E8D1536-9E8F-494D-90D3-0050C07DBAB1}" destId="{4093D3F1-6988-49BD-9895-9839A5444DA6}" srcOrd="0" destOrd="0" parTransId="{BFB9702E-C06E-48A6-8F6E-AA65E7B6BEBE}" sibTransId="{2DA73AD0-7FB6-4E22-8323-F99B0F56C749}"/>
    <dgm:cxn modelId="{9B221184-A046-46D5-8855-333470ED3AE4}" type="presParOf" srcId="{41E666FE-DE5C-4F16-AA88-4D64C9663DE6}" destId="{5AA0A00E-363F-4D5B-BB1B-3DF42F3AF987}" srcOrd="0" destOrd="0" presId="urn:microsoft.com/office/officeart/2018/2/layout/IconLabelList"/>
    <dgm:cxn modelId="{6F65C9C3-15A5-478D-9014-B92AA9DD6FB4}" type="presParOf" srcId="{5AA0A00E-363F-4D5B-BB1B-3DF42F3AF987}" destId="{31DB76D2-E4BF-438E-AEBD-82B2C8AE5CC4}" srcOrd="0" destOrd="0" presId="urn:microsoft.com/office/officeart/2018/2/layout/IconLabelList"/>
    <dgm:cxn modelId="{EE873085-5EB6-4413-90D3-917B9F27DB77}" type="presParOf" srcId="{5AA0A00E-363F-4D5B-BB1B-3DF42F3AF987}" destId="{38D6C4E3-D5E0-46A6-82CC-1C0DEC9BDD22}" srcOrd="1" destOrd="0" presId="urn:microsoft.com/office/officeart/2018/2/layout/IconLabelList"/>
    <dgm:cxn modelId="{40A5A066-E135-418E-AECB-528BDCBCF27D}" type="presParOf" srcId="{5AA0A00E-363F-4D5B-BB1B-3DF42F3AF987}" destId="{3268B986-34A5-4C5E-871D-E3299170DE99}" srcOrd="2" destOrd="0" presId="urn:microsoft.com/office/officeart/2018/2/layout/IconLabelList"/>
    <dgm:cxn modelId="{DF753ADC-3516-4B26-A879-24EBAE93A9A0}" type="presParOf" srcId="{41E666FE-DE5C-4F16-AA88-4D64C9663DE6}" destId="{311D4CC4-93F2-48AB-8B46-8D3547EA63E4}" srcOrd="1" destOrd="0" presId="urn:microsoft.com/office/officeart/2018/2/layout/IconLabelList"/>
    <dgm:cxn modelId="{987C162F-957D-4F7D-9807-F55F3E5D8CD0}" type="presParOf" srcId="{41E666FE-DE5C-4F16-AA88-4D64C9663DE6}" destId="{2AB95D6B-1554-49FE-A856-67E4B331964B}" srcOrd="2" destOrd="0" presId="urn:microsoft.com/office/officeart/2018/2/layout/IconLabelList"/>
    <dgm:cxn modelId="{967D87D8-7BEE-4730-BB20-E35FE8E643E3}" type="presParOf" srcId="{2AB95D6B-1554-49FE-A856-67E4B331964B}" destId="{05834780-9F36-4F72-8709-5A10C46754D0}" srcOrd="0" destOrd="0" presId="urn:microsoft.com/office/officeart/2018/2/layout/IconLabelList"/>
    <dgm:cxn modelId="{73060528-A19F-4993-9E29-F8C84E3F5A36}" type="presParOf" srcId="{2AB95D6B-1554-49FE-A856-67E4B331964B}" destId="{02FBD403-449F-4431-B800-15F8FC59B98B}" srcOrd="1" destOrd="0" presId="urn:microsoft.com/office/officeart/2018/2/layout/IconLabelList"/>
    <dgm:cxn modelId="{5B116184-D5DD-477D-BB35-1D9F165BBCD8}" type="presParOf" srcId="{2AB95D6B-1554-49FE-A856-67E4B331964B}" destId="{F82206D0-FD0A-427B-B97B-C0BCDDAC090A}" srcOrd="2" destOrd="0" presId="urn:microsoft.com/office/officeart/2018/2/layout/IconLabelList"/>
    <dgm:cxn modelId="{E4CA42FA-47BD-48E0-B251-088CD76D4141}" type="presParOf" srcId="{41E666FE-DE5C-4F16-AA88-4D64C9663DE6}" destId="{B86C1B3A-DD81-4DEA-A201-932B80FEFC68}" srcOrd="3" destOrd="0" presId="urn:microsoft.com/office/officeart/2018/2/layout/IconLabelList"/>
    <dgm:cxn modelId="{EC523954-3241-4314-8477-DA528A460715}" type="presParOf" srcId="{41E666FE-DE5C-4F16-AA88-4D64C9663DE6}" destId="{E3C55EA3-B594-4A02-A19A-1371BFE2B915}" srcOrd="4" destOrd="0" presId="urn:microsoft.com/office/officeart/2018/2/layout/IconLabelList"/>
    <dgm:cxn modelId="{AAC5D561-D76D-4CDD-9897-25625263ED09}" type="presParOf" srcId="{E3C55EA3-B594-4A02-A19A-1371BFE2B915}" destId="{B43F1D72-BADB-41D4-AD79-5317507E15F3}" srcOrd="0" destOrd="0" presId="urn:microsoft.com/office/officeart/2018/2/layout/IconLabelList"/>
    <dgm:cxn modelId="{BBAA171E-F738-425D-BF31-41CBE33EC800}" type="presParOf" srcId="{E3C55EA3-B594-4A02-A19A-1371BFE2B915}" destId="{5297EE2B-E2CD-47D0-9A79-65EFF441AD2D}" srcOrd="1" destOrd="0" presId="urn:microsoft.com/office/officeart/2018/2/layout/IconLabelList"/>
    <dgm:cxn modelId="{513AF3A5-A63F-4BCC-BE38-7FA0E680440F}" type="presParOf" srcId="{E3C55EA3-B594-4A02-A19A-1371BFE2B915}" destId="{DBD48E5D-1A42-4298-9C6E-C879B0CD1D5D}" srcOrd="2" destOrd="0" presId="urn:microsoft.com/office/officeart/2018/2/layout/IconLabelList"/>
    <dgm:cxn modelId="{BA1C36CD-0AC6-4A0B-8A43-5CD69E6761B6}" type="presParOf" srcId="{41E666FE-DE5C-4F16-AA88-4D64C9663DE6}" destId="{0BD33BA2-9EA4-4405-AB04-8283BF1A4959}" srcOrd="5" destOrd="0" presId="urn:microsoft.com/office/officeart/2018/2/layout/IconLabelList"/>
    <dgm:cxn modelId="{A67EA117-C95B-4B2E-9916-96CBB50D5203}" type="presParOf" srcId="{41E666FE-DE5C-4F16-AA88-4D64C9663DE6}" destId="{B532DDF3-1EEA-465A-AC22-738C92E7C0B1}" srcOrd="6" destOrd="0" presId="urn:microsoft.com/office/officeart/2018/2/layout/IconLabelList"/>
    <dgm:cxn modelId="{2F40E433-47CD-4C0E-A999-D9A2057867CA}" type="presParOf" srcId="{B532DDF3-1EEA-465A-AC22-738C92E7C0B1}" destId="{99CFA18F-EE2D-404B-9CF2-4AB910658B70}" srcOrd="0" destOrd="0" presId="urn:microsoft.com/office/officeart/2018/2/layout/IconLabelList"/>
    <dgm:cxn modelId="{940CFC5D-E13B-42B5-90FD-4E49134056C4}" type="presParOf" srcId="{B532DDF3-1EEA-465A-AC22-738C92E7C0B1}" destId="{38F9000F-E084-4391-81A1-702002532D54}" srcOrd="1" destOrd="0" presId="urn:microsoft.com/office/officeart/2018/2/layout/IconLabelList"/>
    <dgm:cxn modelId="{CEFE8189-E561-4B5A-B7B8-64DD09C58217}" type="presParOf" srcId="{B532DDF3-1EEA-465A-AC22-738C92E7C0B1}" destId="{900972B1-F656-4245-A2DD-49530CBBDA01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B76D2-E4BF-438E-AEBD-82B2C8AE5CC4}">
      <dsp:nvSpPr>
        <dsp:cNvPr id="0" name=""/>
        <dsp:cNvSpPr/>
      </dsp:nvSpPr>
      <dsp:spPr>
        <a:xfrm>
          <a:off x="1160267" y="859801"/>
          <a:ext cx="1097234" cy="1097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8B986-34A5-4C5E-871D-E3299170DE99}">
      <dsp:nvSpPr>
        <dsp:cNvPr id="0" name=""/>
        <dsp:cNvSpPr/>
      </dsp:nvSpPr>
      <dsp:spPr>
        <a:xfrm>
          <a:off x="508388" y="2319702"/>
          <a:ext cx="2438298" cy="152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Flood is one of the most devastating disasters in the world.</a:t>
          </a:r>
          <a:endParaRPr lang="en-US" sz="1400" kern="1200" dirty="0"/>
        </a:p>
      </dsp:txBody>
      <dsp:txXfrm>
        <a:off x="508388" y="2319702"/>
        <a:ext cx="2438298" cy="1528439"/>
      </dsp:txXfrm>
    </dsp:sp>
    <dsp:sp modelId="{05834780-9F36-4F72-8709-5A10C46754D0}">
      <dsp:nvSpPr>
        <dsp:cNvPr id="0" name=""/>
        <dsp:cNvSpPr/>
      </dsp:nvSpPr>
      <dsp:spPr>
        <a:xfrm>
          <a:off x="4025268" y="859801"/>
          <a:ext cx="1097234" cy="1097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206D0-FD0A-427B-B97B-C0BCDDAC090A}">
      <dsp:nvSpPr>
        <dsp:cNvPr id="0" name=""/>
        <dsp:cNvSpPr/>
      </dsp:nvSpPr>
      <dsp:spPr>
        <a:xfrm>
          <a:off x="3373389" y="2323263"/>
          <a:ext cx="2438298" cy="152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More than half of global flood damages occur in Asia. </a:t>
          </a:r>
          <a:endParaRPr lang="en-US" sz="1400" kern="1200" dirty="0"/>
        </a:p>
      </dsp:txBody>
      <dsp:txXfrm>
        <a:off x="3373389" y="2323263"/>
        <a:ext cx="2438298" cy="1528439"/>
      </dsp:txXfrm>
    </dsp:sp>
    <dsp:sp modelId="{B43F1D72-BADB-41D4-AD79-5317507E15F3}">
      <dsp:nvSpPr>
        <dsp:cNvPr id="0" name=""/>
        <dsp:cNvSpPr/>
      </dsp:nvSpPr>
      <dsp:spPr>
        <a:xfrm>
          <a:off x="6911433" y="905373"/>
          <a:ext cx="974576" cy="97457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48E5D-1A42-4298-9C6E-C879B0CD1D5D}">
      <dsp:nvSpPr>
        <dsp:cNvPr id="0" name=""/>
        <dsp:cNvSpPr/>
      </dsp:nvSpPr>
      <dsp:spPr>
        <a:xfrm>
          <a:off x="6238413" y="2317362"/>
          <a:ext cx="2438298" cy="152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 the current scenario rescue teams are dispatched to the flood affected areas which in turn includes searching the vicinity for victims.  </a:t>
          </a:r>
          <a:endParaRPr lang="en-US" sz="1400" kern="1200" dirty="0"/>
        </a:p>
      </dsp:txBody>
      <dsp:txXfrm>
        <a:off x="6238413" y="2317362"/>
        <a:ext cx="2438298" cy="1528439"/>
      </dsp:txXfrm>
    </dsp:sp>
    <dsp:sp modelId="{99CFA18F-EE2D-404B-9CF2-4AB910658B70}">
      <dsp:nvSpPr>
        <dsp:cNvPr id="0" name=""/>
        <dsp:cNvSpPr/>
      </dsp:nvSpPr>
      <dsp:spPr>
        <a:xfrm>
          <a:off x="9755268" y="859801"/>
          <a:ext cx="1097234" cy="1097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972B1-F656-4245-A2DD-49530CBBDA01}">
      <dsp:nvSpPr>
        <dsp:cNvPr id="0" name=""/>
        <dsp:cNvSpPr/>
      </dsp:nvSpPr>
      <dsp:spPr>
        <a:xfrm>
          <a:off x="9112094" y="2325327"/>
          <a:ext cx="2438298" cy="152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This process takes more time in identifying the people than in performing the rescue operations. As a result, help to the needy gets delayed resulting in loss of lives and property .</a:t>
          </a:r>
          <a:endParaRPr lang="en-US" sz="1400" kern="1200" dirty="0"/>
        </a:p>
      </dsp:txBody>
      <dsp:txXfrm>
        <a:off x="9112094" y="2325327"/>
        <a:ext cx="2438298" cy="1528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07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8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5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67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567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3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36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298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986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5007-CBA3-4442-91F1-DA4E70E32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A49B3-96ED-4272-AB79-09301A401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2BE1-A891-46F5-A7B3-E983FE4C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CFDF-F3DF-4995-B8DA-068162F5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5CC2-A590-4235-B4C4-699C66D2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158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0ECF-2BF3-49CE-9BAF-477B0EE8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DD5B-6920-49C9-A405-64F232F2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32A30-450A-4F8F-B925-D81EF5C0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ADC0-49E7-49A3-9F1E-AA4EF55F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6B07A-C322-4035-BF66-57682F90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7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49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9537-1A37-45D8-A1A4-8D1199E0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1D903-E6A6-4728-9AAA-AF1DF3722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54749-B372-45AB-B84F-BB7B867D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B9F6-383F-4902-B245-FD537BA9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9A500-8440-4C1B-BCCA-9CE71834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930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9726-D2A8-4C66-A3B7-44048591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44E17-E43D-4AA0-B23A-AC5DCA58C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AC700-AFB8-4D5D-BBA9-906660E83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252C6-5D81-45AB-B76A-B745C586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8D04-F6AD-4A36-98B8-F8E789A7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FA018-7B58-4B58-A61E-6478AE2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424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762F-925C-4218-86F5-688F8D25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79C07-2296-4E68-BB8D-0622DFDB3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BB3C3-324C-496E-90C2-35183FDDB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0CFB8-69E8-4949-91C4-A44B8A78E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565A9-D60D-4782-991A-84CD6EEBC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12834-DFC9-4C99-B733-57848E67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42962F-BB08-4657-BB82-96ECFB0D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5AC63-1485-4B81-8EAC-7C1F6A5B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803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B3B1-9ECF-4394-A7B9-EA053B8F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0E6B8-1480-4FE1-9647-CEC3A230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F9E92-B319-424D-A2A2-032A811F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D025C-4024-4CBB-BBFB-A96050FD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53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E745C-0962-4817-8A34-BF9E8640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78DBC-3BE9-4DF0-AC36-A9690DC0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02F0-F0F5-41D0-8C5C-8C7741D5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27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2825-9E66-44AC-BC3A-A3C43B5F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1DDA-3941-4667-B50D-F65ECFD8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93134-09F9-4CC3-9EC9-962581F20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3EBEA-D31C-429A-997F-74BC09A6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A8D51-3385-4B66-B438-548F7DD3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978E2-20EF-4DD0-8138-D24F6F32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94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AF08-6E83-4DDA-906C-5BDF87B3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5D63-0C8D-49DC-833F-D8113AA84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9AE-E7E5-4402-A657-970D8C8E2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26492-3677-4C52-9233-94536828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BAA0-8DC5-4D4E-9F46-089481C7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6FAE1-BD47-4156-85BC-7FADD1B8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752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344B-FF25-400D-9D1F-7AC9F7BF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47BDD-F9FC-4F0A-812E-89AD04C2A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BC327-62F6-4DB1-AE26-B1F8F541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4CBB1-DD49-4DF0-908F-1A316823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DCA9-CEE0-4963-9C71-74726D44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657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E0EA0-9F93-436E-AE85-D35EE4E6A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74D5F-4F9E-4C20-82F1-16D75CED5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BD51C-0DE5-4127-8426-FB94A988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E6AE-A1D8-41D5-A33A-EE6FC196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96EA0-CFC1-4DE4-9D11-AD5FDDE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43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50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09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83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62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02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50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8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39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235A34-7B82-493A-A1E3-CB822573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2B89-EA65-4593-BB26-EEF51A84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36AD-F769-4B79-9F2F-F69D315E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FB7A9-26B4-44BD-9C0A-03853AE03002}" type="datetimeFigureOut">
              <a:rPr lang="en-IN" smtClean="0"/>
              <a:t>10/19/2019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AD5A-F5C8-4516-B63D-62F46B9E8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26AF8-C85D-4B77-B021-CCDAC8E5B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C005-171D-4A7C-8F2E-B538DE11D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470" y="6275296"/>
            <a:ext cx="131508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  <a:tabLst>
                <a:tab pos="281940" algn="l"/>
                <a:tab pos="452120" algn="l"/>
              </a:tabLst>
            </a:pPr>
            <a:r>
              <a:rPr sz="800" dirty="0">
                <a:latin typeface="Arial"/>
                <a:cs typeface="Arial"/>
              </a:rPr>
              <a:t>1	|	Hexagon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Overview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974"/>
            <a:ext cx="7571094" cy="6852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386327"/>
            <a:ext cx="7589520" cy="3471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5169288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386327"/>
            <a:ext cx="7589520" cy="3471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Graphic 8" descr="Firefighter">
            <a:extLst>
              <a:ext uri="{FF2B5EF4-FFF2-40B4-BE49-F238E27FC236}">
                <a16:creationId xmlns:a16="http://schemas.microsoft.com/office/drawing/2014/main" id="{A137B523-8693-452F-AAF6-97B19E978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6864" y="635760"/>
            <a:ext cx="2273513" cy="2273513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CE5407-9125-4F30-B08F-E6AC52C472C3}"/>
              </a:ext>
            </a:extLst>
          </p:cNvPr>
          <p:cNvSpPr txBox="1"/>
          <p:nvPr/>
        </p:nvSpPr>
        <p:spPr>
          <a:xfrm>
            <a:off x="8228719" y="3196741"/>
            <a:ext cx="3338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       Rescuers </a:t>
            </a:r>
            <a:br>
              <a:rPr lang="en-IN" sz="28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</a:br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(NO MAN </a:t>
            </a:r>
            <a:r>
              <a:rPr lang="en-IN" sz="32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Rescue</a:t>
            </a:r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A86308-ABEC-4AC9-A4FA-7C7D31884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373" y="5221892"/>
            <a:ext cx="4705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cuers (night mode)">
            <a:hlinkClick r:id="" action="ppaction://media"/>
            <a:extLst>
              <a:ext uri="{FF2B5EF4-FFF2-40B4-BE49-F238E27FC236}">
                <a16:creationId xmlns:a16="http://schemas.microsoft.com/office/drawing/2014/main" id="{C54767B2-ED40-4915-AE64-7A8420AF8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4320" y="0"/>
            <a:ext cx="8077835" cy="6878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1B36A-2B99-4DEC-BBE3-132D5F4719F1}"/>
              </a:ext>
            </a:extLst>
          </p:cNvPr>
          <p:cNvSpPr txBox="1"/>
          <p:nvPr/>
        </p:nvSpPr>
        <p:spPr>
          <a:xfrm>
            <a:off x="152400" y="2733040"/>
            <a:ext cx="385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Low Light Person Detection</a:t>
            </a:r>
          </a:p>
        </p:txBody>
      </p:sp>
    </p:spTree>
    <p:extLst>
      <p:ext uri="{BB962C8B-B14F-4D97-AF65-F5344CB8AC3E}">
        <p14:creationId xmlns:p14="http://schemas.microsoft.com/office/powerpoint/2010/main" val="313844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7C2EC9-5465-4204-8BB5-D164FA282041}"/>
              </a:ext>
            </a:extLst>
          </p:cNvPr>
          <p:cNvSpPr txBox="1"/>
          <p:nvPr/>
        </p:nvSpPr>
        <p:spPr>
          <a:xfrm>
            <a:off x="208402" y="994837"/>
            <a:ext cx="1102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Century Gothic (Headings)"/>
              </a:rPr>
              <a:t>TECHNICAL STACK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2FA1-004C-41B4-9DBA-2680A87C13FB}"/>
              </a:ext>
            </a:extLst>
          </p:cNvPr>
          <p:cNvSpPr txBox="1"/>
          <p:nvPr/>
        </p:nvSpPr>
        <p:spPr>
          <a:xfrm>
            <a:off x="620092" y="2299677"/>
            <a:ext cx="1136582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Mobile Application - React Native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Person Recognition – Tensor 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Cloud Storage - Firebase </a:t>
            </a:r>
          </a:p>
        </p:txBody>
      </p:sp>
    </p:spTree>
    <p:extLst>
      <p:ext uri="{BB962C8B-B14F-4D97-AF65-F5344CB8AC3E}">
        <p14:creationId xmlns:p14="http://schemas.microsoft.com/office/powerpoint/2010/main" val="219998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88E636-781C-4368-AF05-4CD8C4737520}"/>
              </a:ext>
            </a:extLst>
          </p:cNvPr>
          <p:cNvSpPr txBox="1"/>
          <p:nvPr/>
        </p:nvSpPr>
        <p:spPr>
          <a:xfrm>
            <a:off x="588214" y="789039"/>
            <a:ext cx="618819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1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Freeform: Shape 11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2" name="Graphic 91" descr="Firefighter">
            <a:extLst>
              <a:ext uri="{FF2B5EF4-FFF2-40B4-BE49-F238E27FC236}">
                <a16:creationId xmlns:a16="http://schemas.microsoft.com/office/drawing/2014/main" id="{CAF6598C-3AE3-4A56-B79E-7DA083999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TextBox 2">
            <a:extLst>
              <a:ext uri="{FF2B5EF4-FFF2-40B4-BE49-F238E27FC236}">
                <a16:creationId xmlns:a16="http://schemas.microsoft.com/office/drawing/2014/main" id="{8E1FBD6E-022A-45FF-B5AA-C9C00130CE32}"/>
              </a:ext>
            </a:extLst>
          </p:cNvPr>
          <p:cNvSpPr txBox="1"/>
          <p:nvPr/>
        </p:nvSpPr>
        <p:spPr>
          <a:xfrm>
            <a:off x="3233776" y="3709641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Contributors :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Venkatesh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Grandhi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Sourish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Ghosh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Phaneendra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Yedidi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Vinith Reddy Chitteti</a:t>
            </a:r>
          </a:p>
        </p:txBody>
      </p:sp>
    </p:spTree>
    <p:extLst>
      <p:ext uri="{BB962C8B-B14F-4D97-AF65-F5344CB8AC3E}">
        <p14:creationId xmlns:p14="http://schemas.microsoft.com/office/powerpoint/2010/main" val="76846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2EC9-5465-4204-8BB5-D164FA282041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CURRENT SCENARIO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A0A168F4-D9CA-498A-BBCA-C93E654E4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444015"/>
              </p:ext>
            </p:extLst>
          </p:nvPr>
        </p:nvGraphicFramePr>
        <p:xfrm>
          <a:off x="0" y="1947758"/>
          <a:ext cx="12012771" cy="4808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2868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7C2EC9-5465-4204-8BB5-D164FA282041}"/>
              </a:ext>
            </a:extLst>
          </p:cNvPr>
          <p:cNvSpPr txBox="1"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n w="3175" cmpd="sng">
                  <a:noFill/>
                </a:ln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This is where our solution comes in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59663-12B6-46DD-BD33-F4542F7A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r="11687" b="1"/>
          <a:stretch/>
        </p:blipFill>
        <p:spPr>
          <a:xfrm>
            <a:off x="79907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793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B6680-EA93-43C2-A63E-426AF029290D}"/>
              </a:ext>
            </a:extLst>
          </p:cNvPr>
          <p:cNvSpPr txBox="1"/>
          <p:nvPr/>
        </p:nvSpPr>
        <p:spPr>
          <a:xfrm>
            <a:off x="536197" y="4136743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E928C-DA4C-409C-B24F-9E6B59C8721A}"/>
              </a:ext>
            </a:extLst>
          </p:cNvPr>
          <p:cNvSpPr txBox="1"/>
          <p:nvPr/>
        </p:nvSpPr>
        <p:spPr>
          <a:xfrm>
            <a:off x="3214768" y="1769597"/>
            <a:ext cx="3034018" cy="374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EBB12-3AE7-41B0-843F-C7F21B9E87F9}"/>
              </a:ext>
            </a:extLst>
          </p:cNvPr>
          <p:cNvSpPr/>
          <p:nvPr/>
        </p:nvSpPr>
        <p:spPr>
          <a:xfrm>
            <a:off x="3131644" y="1619478"/>
            <a:ext cx="3101131" cy="420651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1B02C-1DB3-48C8-947D-36D26E98D04B}"/>
              </a:ext>
            </a:extLst>
          </p:cNvPr>
          <p:cNvSpPr txBox="1"/>
          <p:nvPr/>
        </p:nvSpPr>
        <p:spPr>
          <a:xfrm>
            <a:off x="3315047" y="1759056"/>
            <a:ext cx="252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5716D-3213-4BAC-98F5-A6E0386E03E8}"/>
              </a:ext>
            </a:extLst>
          </p:cNvPr>
          <p:cNvSpPr txBox="1"/>
          <p:nvPr/>
        </p:nvSpPr>
        <p:spPr>
          <a:xfrm>
            <a:off x="3918004" y="3153516"/>
            <a:ext cx="143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F6FBD-6A12-4DE8-B482-B63FA6ABD76B}"/>
              </a:ext>
            </a:extLst>
          </p:cNvPr>
          <p:cNvSpPr txBox="1"/>
          <p:nvPr/>
        </p:nvSpPr>
        <p:spPr>
          <a:xfrm>
            <a:off x="3612793" y="4597805"/>
            <a:ext cx="241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Person Detection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9F9004-3B8A-48E2-8C8A-617907D6B1AF}"/>
              </a:ext>
            </a:extLst>
          </p:cNvPr>
          <p:cNvCxnSpPr/>
          <p:nvPr/>
        </p:nvCxnSpPr>
        <p:spPr>
          <a:xfrm>
            <a:off x="4584814" y="2206131"/>
            <a:ext cx="0" cy="85566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2906E-3CA1-4261-85CE-D29C524EE04E}"/>
              </a:ext>
            </a:extLst>
          </p:cNvPr>
          <p:cNvCxnSpPr/>
          <p:nvPr/>
        </p:nvCxnSpPr>
        <p:spPr>
          <a:xfrm>
            <a:off x="4575670" y="3634220"/>
            <a:ext cx="0" cy="8819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118BD2-87D5-4931-8D1F-38AB52EC7AC4}"/>
              </a:ext>
            </a:extLst>
          </p:cNvPr>
          <p:cNvSpPr/>
          <p:nvPr/>
        </p:nvSpPr>
        <p:spPr>
          <a:xfrm>
            <a:off x="7164198" y="1896020"/>
            <a:ext cx="2793534" cy="3749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3D30DD-858A-49BA-95C2-257D32B8131B}"/>
              </a:ext>
            </a:extLst>
          </p:cNvPr>
          <p:cNvSpPr/>
          <p:nvPr/>
        </p:nvSpPr>
        <p:spPr>
          <a:xfrm>
            <a:off x="7323589" y="1896020"/>
            <a:ext cx="2793534" cy="3749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F19FD-6A75-42D0-9A05-301C2B534283}"/>
              </a:ext>
            </a:extLst>
          </p:cNvPr>
          <p:cNvSpPr txBox="1"/>
          <p:nvPr/>
        </p:nvSpPr>
        <p:spPr>
          <a:xfrm>
            <a:off x="8012227" y="3328284"/>
            <a:ext cx="205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Mobile </a:t>
            </a:r>
          </a:p>
          <a:p>
            <a:r>
              <a:rPr lang="en-IN" dirty="0"/>
              <a:t>App </a:t>
            </a:r>
          </a:p>
          <a:p>
            <a:r>
              <a:rPr lang="en-IN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F80FA5-5A57-4C76-A96B-C8DC0F88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4" y="3058483"/>
            <a:ext cx="1048837" cy="1048837"/>
          </a:xfrm>
          <a:prstGeom prst="rect">
            <a:avLst/>
          </a:prstGeom>
        </p:spPr>
      </p:pic>
      <p:pic>
        <p:nvPicPr>
          <p:cNvPr id="26" name="Graphic 25" descr="Ambulance">
            <a:extLst>
              <a:ext uri="{FF2B5EF4-FFF2-40B4-BE49-F238E27FC236}">
                <a16:creationId xmlns:a16="http://schemas.microsoft.com/office/drawing/2014/main" id="{571B3743-5628-49F8-B050-2CAD34122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105" y="4078955"/>
            <a:ext cx="797510" cy="797510"/>
          </a:xfrm>
          <a:prstGeom prst="rect">
            <a:avLst/>
          </a:prstGeom>
        </p:spPr>
      </p:pic>
      <p:pic>
        <p:nvPicPr>
          <p:cNvPr id="27" name="Graphic 26" descr="Ambulance">
            <a:extLst>
              <a:ext uri="{FF2B5EF4-FFF2-40B4-BE49-F238E27FC236}">
                <a16:creationId xmlns:a16="http://schemas.microsoft.com/office/drawing/2014/main" id="{9BFEB095-822D-4EDD-961E-9B39B280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6614" y="3074363"/>
            <a:ext cx="797510" cy="797510"/>
          </a:xfrm>
          <a:prstGeom prst="rect">
            <a:avLst/>
          </a:prstGeom>
        </p:spPr>
      </p:pic>
      <p:pic>
        <p:nvPicPr>
          <p:cNvPr id="28" name="Graphic 27" descr="Ambulance">
            <a:extLst>
              <a:ext uri="{FF2B5EF4-FFF2-40B4-BE49-F238E27FC236}">
                <a16:creationId xmlns:a16="http://schemas.microsoft.com/office/drawing/2014/main" id="{7E17DEB0-D49E-405E-BA4B-962EBA063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8882" y="1957958"/>
            <a:ext cx="797510" cy="797510"/>
          </a:xfrm>
          <a:prstGeom prst="rect">
            <a:avLst/>
          </a:prstGeom>
        </p:spPr>
      </p:pic>
      <p:pic>
        <p:nvPicPr>
          <p:cNvPr id="30" name="Graphic 29" descr="Presentation with media">
            <a:extLst>
              <a:ext uri="{FF2B5EF4-FFF2-40B4-BE49-F238E27FC236}">
                <a16:creationId xmlns:a16="http://schemas.microsoft.com/office/drawing/2014/main" id="{87485C39-0FE4-4C5B-AC16-BAA5C5DAE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456" y="2216049"/>
            <a:ext cx="701882" cy="701882"/>
          </a:xfrm>
          <a:prstGeom prst="rect">
            <a:avLst/>
          </a:prstGeom>
        </p:spPr>
      </p:pic>
      <p:pic>
        <p:nvPicPr>
          <p:cNvPr id="32" name="Graphic 31" descr="Arrow circle">
            <a:extLst>
              <a:ext uri="{FF2B5EF4-FFF2-40B4-BE49-F238E27FC236}">
                <a16:creationId xmlns:a16="http://schemas.microsoft.com/office/drawing/2014/main" id="{B616C0DF-9CCE-4867-8090-FAC03DF11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2288" y="3651961"/>
            <a:ext cx="785768" cy="785768"/>
          </a:xfrm>
          <a:prstGeom prst="rect">
            <a:avLst/>
          </a:prstGeom>
        </p:spPr>
      </p:pic>
      <p:pic>
        <p:nvPicPr>
          <p:cNvPr id="34" name="Graphic 33" descr="Magnifying glass">
            <a:extLst>
              <a:ext uri="{FF2B5EF4-FFF2-40B4-BE49-F238E27FC236}">
                <a16:creationId xmlns:a16="http://schemas.microsoft.com/office/drawing/2014/main" id="{54686A5D-E6CB-4547-9A19-73D29B483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8644" y="5022167"/>
            <a:ext cx="614726" cy="614726"/>
          </a:xfrm>
          <a:prstGeom prst="rect">
            <a:avLst/>
          </a:prstGeom>
        </p:spPr>
      </p:pic>
      <p:pic>
        <p:nvPicPr>
          <p:cNvPr id="38" name="Graphic 37" descr="Smart Phone">
            <a:extLst>
              <a:ext uri="{FF2B5EF4-FFF2-40B4-BE49-F238E27FC236}">
                <a16:creationId xmlns:a16="http://schemas.microsoft.com/office/drawing/2014/main" id="{063901C7-E013-4269-8644-D2F498C65B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1138" y="1769597"/>
            <a:ext cx="3749860" cy="3839989"/>
          </a:xfrm>
          <a:prstGeom prst="rect">
            <a:avLst/>
          </a:prstGeom>
        </p:spPr>
      </p:pic>
      <p:pic>
        <p:nvPicPr>
          <p:cNvPr id="44" name="Graphic 43" descr="Line arrow Straight">
            <a:extLst>
              <a:ext uri="{FF2B5EF4-FFF2-40B4-BE49-F238E27FC236}">
                <a16:creationId xmlns:a16="http://schemas.microsoft.com/office/drawing/2014/main" id="{539F12AE-5742-4F43-8EBF-53CB171C04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1861162" y="3200584"/>
            <a:ext cx="914400" cy="914400"/>
          </a:xfrm>
          <a:prstGeom prst="rect">
            <a:avLst/>
          </a:prstGeom>
        </p:spPr>
      </p:pic>
      <p:pic>
        <p:nvPicPr>
          <p:cNvPr id="45" name="Graphic 44" descr="Line arrow Straight">
            <a:extLst>
              <a:ext uri="{FF2B5EF4-FFF2-40B4-BE49-F238E27FC236}">
                <a16:creationId xmlns:a16="http://schemas.microsoft.com/office/drawing/2014/main" id="{A87BD858-E43C-4D8F-9E69-33EC421FF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489454" y="3196229"/>
            <a:ext cx="914400" cy="914400"/>
          </a:xfrm>
          <a:prstGeom prst="rect">
            <a:avLst/>
          </a:prstGeom>
        </p:spPr>
      </p:pic>
      <p:pic>
        <p:nvPicPr>
          <p:cNvPr id="47" name="Graphic 46" descr="Line arrow Straight">
            <a:extLst>
              <a:ext uri="{FF2B5EF4-FFF2-40B4-BE49-F238E27FC236}">
                <a16:creationId xmlns:a16="http://schemas.microsoft.com/office/drawing/2014/main" id="{F708EADF-6DB4-468E-82DB-A21017C3E2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657222" y="2979119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3B9839A-39F6-4DF3-92FC-829718A9D9FE}"/>
              </a:ext>
            </a:extLst>
          </p:cNvPr>
          <p:cNvSpPr txBox="1"/>
          <p:nvPr/>
        </p:nvSpPr>
        <p:spPr>
          <a:xfrm>
            <a:off x="3944222" y="1060577"/>
            <a:ext cx="189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App 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EC9C45-A3D5-4DE9-8B72-9D778343E7CD}"/>
              </a:ext>
            </a:extLst>
          </p:cNvPr>
          <p:cNvSpPr txBox="1"/>
          <p:nvPr/>
        </p:nvSpPr>
        <p:spPr>
          <a:xfrm>
            <a:off x="7268640" y="97904"/>
            <a:ext cx="500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Architecture             	Diagram</a:t>
            </a:r>
          </a:p>
        </p:txBody>
      </p:sp>
      <p:pic>
        <p:nvPicPr>
          <p:cNvPr id="31" name="Graphic 30" descr="Line arrow Straight">
            <a:extLst>
              <a:ext uri="{FF2B5EF4-FFF2-40B4-BE49-F238E27FC236}">
                <a16:creationId xmlns:a16="http://schemas.microsoft.com/office/drawing/2014/main" id="{79929B70-2CFD-4792-9906-629713B35C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953144">
            <a:off x="9657222" y="2127096"/>
            <a:ext cx="914400" cy="914400"/>
          </a:xfrm>
          <a:prstGeom prst="rect">
            <a:avLst/>
          </a:prstGeom>
        </p:spPr>
      </p:pic>
      <p:pic>
        <p:nvPicPr>
          <p:cNvPr id="35" name="Graphic 34" descr="Line arrow Straight">
            <a:extLst>
              <a:ext uri="{FF2B5EF4-FFF2-40B4-BE49-F238E27FC236}">
                <a16:creationId xmlns:a16="http://schemas.microsoft.com/office/drawing/2014/main" id="{6A2C3224-324C-42FE-B39C-43EBA96EE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609452">
            <a:off x="9650613" y="38292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C6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AFC6F-2606-4919-B699-36741D83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6" y="1297577"/>
            <a:ext cx="5011783" cy="5011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31B1E-26B6-4AE3-9D48-7741C5EEF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81" y="1306286"/>
            <a:ext cx="5011783" cy="5011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940CA-7E1D-4CDF-A064-F28F4D0E50F5}"/>
              </a:ext>
            </a:extLst>
          </p:cNvPr>
          <p:cNvSpPr txBox="1"/>
          <p:nvPr/>
        </p:nvSpPr>
        <p:spPr>
          <a:xfrm>
            <a:off x="4180114" y="457983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Person Detection in Low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F7536-2941-43C8-B47B-06FFAEA16093}"/>
              </a:ext>
            </a:extLst>
          </p:cNvPr>
          <p:cNvSpPr txBox="1"/>
          <p:nvPr/>
        </p:nvSpPr>
        <p:spPr>
          <a:xfrm>
            <a:off x="1733006" y="877780"/>
            <a:ext cx="2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Captured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1970B-4437-4C4D-99B1-52294D734EE5}"/>
              </a:ext>
            </a:extLst>
          </p:cNvPr>
          <p:cNvSpPr txBox="1"/>
          <p:nvPr/>
        </p:nvSpPr>
        <p:spPr>
          <a:xfrm>
            <a:off x="8090263" y="853440"/>
            <a:ext cx="264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Processed Image</a:t>
            </a:r>
          </a:p>
        </p:txBody>
      </p:sp>
    </p:spTree>
    <p:extLst>
      <p:ext uri="{BB962C8B-B14F-4D97-AF65-F5344CB8AC3E}">
        <p14:creationId xmlns:p14="http://schemas.microsoft.com/office/powerpoint/2010/main" val="388934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B6680-EA93-43C2-A63E-426AF029290D}"/>
              </a:ext>
            </a:extLst>
          </p:cNvPr>
          <p:cNvSpPr txBox="1"/>
          <p:nvPr/>
        </p:nvSpPr>
        <p:spPr>
          <a:xfrm>
            <a:off x="536197" y="4136743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E928C-DA4C-409C-B24F-9E6B59C8721A}"/>
              </a:ext>
            </a:extLst>
          </p:cNvPr>
          <p:cNvSpPr txBox="1"/>
          <p:nvPr/>
        </p:nvSpPr>
        <p:spPr>
          <a:xfrm>
            <a:off x="3214768" y="1769597"/>
            <a:ext cx="3034018" cy="374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EBB12-3AE7-41B0-843F-C7F21B9E87F9}"/>
              </a:ext>
            </a:extLst>
          </p:cNvPr>
          <p:cNvSpPr/>
          <p:nvPr/>
        </p:nvSpPr>
        <p:spPr>
          <a:xfrm>
            <a:off x="3131644" y="1619478"/>
            <a:ext cx="3101131" cy="420651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1B02C-1DB3-48C8-947D-36D26E98D04B}"/>
              </a:ext>
            </a:extLst>
          </p:cNvPr>
          <p:cNvSpPr txBox="1"/>
          <p:nvPr/>
        </p:nvSpPr>
        <p:spPr>
          <a:xfrm>
            <a:off x="3315047" y="1759056"/>
            <a:ext cx="252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Video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5716D-3213-4BAC-98F5-A6E0386E03E8}"/>
              </a:ext>
            </a:extLst>
          </p:cNvPr>
          <p:cNvSpPr txBox="1"/>
          <p:nvPr/>
        </p:nvSpPr>
        <p:spPr>
          <a:xfrm>
            <a:off x="3918004" y="3153516"/>
            <a:ext cx="143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F6FBD-6A12-4DE8-B482-B63FA6ABD76B}"/>
              </a:ext>
            </a:extLst>
          </p:cNvPr>
          <p:cNvSpPr txBox="1"/>
          <p:nvPr/>
        </p:nvSpPr>
        <p:spPr>
          <a:xfrm>
            <a:off x="3612793" y="4597805"/>
            <a:ext cx="241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Person Detection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9F9004-3B8A-48E2-8C8A-617907D6B1AF}"/>
              </a:ext>
            </a:extLst>
          </p:cNvPr>
          <p:cNvCxnSpPr/>
          <p:nvPr/>
        </p:nvCxnSpPr>
        <p:spPr>
          <a:xfrm>
            <a:off x="4584814" y="2206131"/>
            <a:ext cx="0" cy="85566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2906E-3CA1-4261-85CE-D29C524EE04E}"/>
              </a:ext>
            </a:extLst>
          </p:cNvPr>
          <p:cNvCxnSpPr/>
          <p:nvPr/>
        </p:nvCxnSpPr>
        <p:spPr>
          <a:xfrm>
            <a:off x="4575670" y="3634220"/>
            <a:ext cx="0" cy="8819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118BD2-87D5-4931-8D1F-38AB52EC7AC4}"/>
              </a:ext>
            </a:extLst>
          </p:cNvPr>
          <p:cNvSpPr/>
          <p:nvPr/>
        </p:nvSpPr>
        <p:spPr>
          <a:xfrm>
            <a:off x="7164198" y="1896020"/>
            <a:ext cx="2793534" cy="3749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3D30DD-858A-49BA-95C2-257D32B8131B}"/>
              </a:ext>
            </a:extLst>
          </p:cNvPr>
          <p:cNvSpPr/>
          <p:nvPr/>
        </p:nvSpPr>
        <p:spPr>
          <a:xfrm>
            <a:off x="7323589" y="1896020"/>
            <a:ext cx="2793534" cy="3749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F19FD-6A75-42D0-9A05-301C2B534283}"/>
              </a:ext>
            </a:extLst>
          </p:cNvPr>
          <p:cNvSpPr txBox="1"/>
          <p:nvPr/>
        </p:nvSpPr>
        <p:spPr>
          <a:xfrm>
            <a:off x="8012228" y="3328284"/>
            <a:ext cx="1089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Mobile </a:t>
            </a:r>
          </a:p>
          <a:p>
            <a:r>
              <a:rPr lang="en-IN" dirty="0"/>
              <a:t>App </a:t>
            </a:r>
          </a:p>
          <a:p>
            <a:r>
              <a:rPr lang="en-IN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F80FA5-5A57-4C76-A96B-C8DC0F88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4" y="3058483"/>
            <a:ext cx="1048837" cy="1048837"/>
          </a:xfrm>
          <a:prstGeom prst="rect">
            <a:avLst/>
          </a:prstGeom>
        </p:spPr>
      </p:pic>
      <p:pic>
        <p:nvPicPr>
          <p:cNvPr id="26" name="Graphic 25" descr="Ambulance">
            <a:extLst>
              <a:ext uri="{FF2B5EF4-FFF2-40B4-BE49-F238E27FC236}">
                <a16:creationId xmlns:a16="http://schemas.microsoft.com/office/drawing/2014/main" id="{571B3743-5628-49F8-B050-2CAD34122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105" y="4078955"/>
            <a:ext cx="797510" cy="797510"/>
          </a:xfrm>
          <a:prstGeom prst="rect">
            <a:avLst/>
          </a:prstGeom>
        </p:spPr>
      </p:pic>
      <p:pic>
        <p:nvPicPr>
          <p:cNvPr id="27" name="Graphic 26" descr="Ambulance">
            <a:extLst>
              <a:ext uri="{FF2B5EF4-FFF2-40B4-BE49-F238E27FC236}">
                <a16:creationId xmlns:a16="http://schemas.microsoft.com/office/drawing/2014/main" id="{9BFEB095-822D-4EDD-961E-9B39B280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6614" y="3074363"/>
            <a:ext cx="797510" cy="797510"/>
          </a:xfrm>
          <a:prstGeom prst="rect">
            <a:avLst/>
          </a:prstGeom>
        </p:spPr>
      </p:pic>
      <p:pic>
        <p:nvPicPr>
          <p:cNvPr id="28" name="Graphic 27" descr="Ambulance">
            <a:extLst>
              <a:ext uri="{FF2B5EF4-FFF2-40B4-BE49-F238E27FC236}">
                <a16:creationId xmlns:a16="http://schemas.microsoft.com/office/drawing/2014/main" id="{7E17DEB0-D49E-405E-BA4B-962EBA063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8882" y="1957958"/>
            <a:ext cx="797510" cy="797510"/>
          </a:xfrm>
          <a:prstGeom prst="rect">
            <a:avLst/>
          </a:prstGeom>
        </p:spPr>
      </p:pic>
      <p:pic>
        <p:nvPicPr>
          <p:cNvPr id="30" name="Graphic 29" descr="Presentation with media">
            <a:extLst>
              <a:ext uri="{FF2B5EF4-FFF2-40B4-BE49-F238E27FC236}">
                <a16:creationId xmlns:a16="http://schemas.microsoft.com/office/drawing/2014/main" id="{87485C39-0FE4-4C5B-AC16-BAA5C5DAE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4456" y="2216049"/>
            <a:ext cx="701882" cy="701882"/>
          </a:xfrm>
          <a:prstGeom prst="rect">
            <a:avLst/>
          </a:prstGeom>
        </p:spPr>
      </p:pic>
      <p:pic>
        <p:nvPicPr>
          <p:cNvPr id="32" name="Graphic 31" descr="Arrow circle">
            <a:extLst>
              <a:ext uri="{FF2B5EF4-FFF2-40B4-BE49-F238E27FC236}">
                <a16:creationId xmlns:a16="http://schemas.microsoft.com/office/drawing/2014/main" id="{B616C0DF-9CCE-4867-8090-FAC03DF11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2288" y="3651961"/>
            <a:ext cx="785768" cy="785768"/>
          </a:xfrm>
          <a:prstGeom prst="rect">
            <a:avLst/>
          </a:prstGeom>
        </p:spPr>
      </p:pic>
      <p:pic>
        <p:nvPicPr>
          <p:cNvPr id="34" name="Graphic 33" descr="Magnifying glass">
            <a:extLst>
              <a:ext uri="{FF2B5EF4-FFF2-40B4-BE49-F238E27FC236}">
                <a16:creationId xmlns:a16="http://schemas.microsoft.com/office/drawing/2014/main" id="{54686A5D-E6CB-4547-9A19-73D29B483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8644" y="5022167"/>
            <a:ext cx="614726" cy="614726"/>
          </a:xfrm>
          <a:prstGeom prst="rect">
            <a:avLst/>
          </a:prstGeom>
        </p:spPr>
      </p:pic>
      <p:pic>
        <p:nvPicPr>
          <p:cNvPr id="38" name="Graphic 37" descr="Smart Phone">
            <a:extLst>
              <a:ext uri="{FF2B5EF4-FFF2-40B4-BE49-F238E27FC236}">
                <a16:creationId xmlns:a16="http://schemas.microsoft.com/office/drawing/2014/main" id="{063901C7-E013-4269-8644-D2F498C65B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5418" y="1769597"/>
            <a:ext cx="3749860" cy="3839989"/>
          </a:xfrm>
          <a:prstGeom prst="rect">
            <a:avLst/>
          </a:prstGeom>
        </p:spPr>
      </p:pic>
      <p:pic>
        <p:nvPicPr>
          <p:cNvPr id="44" name="Graphic 43" descr="Line arrow Straight">
            <a:extLst>
              <a:ext uri="{FF2B5EF4-FFF2-40B4-BE49-F238E27FC236}">
                <a16:creationId xmlns:a16="http://schemas.microsoft.com/office/drawing/2014/main" id="{539F12AE-5742-4F43-8EBF-53CB171C04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1861162" y="3200584"/>
            <a:ext cx="914400" cy="914400"/>
          </a:xfrm>
          <a:prstGeom prst="rect">
            <a:avLst/>
          </a:prstGeom>
        </p:spPr>
      </p:pic>
      <p:pic>
        <p:nvPicPr>
          <p:cNvPr id="45" name="Graphic 44" descr="Line arrow Straight">
            <a:extLst>
              <a:ext uri="{FF2B5EF4-FFF2-40B4-BE49-F238E27FC236}">
                <a16:creationId xmlns:a16="http://schemas.microsoft.com/office/drawing/2014/main" id="{A87BD858-E43C-4D8F-9E69-33EC421FF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489454" y="3196229"/>
            <a:ext cx="914400" cy="914400"/>
          </a:xfrm>
          <a:prstGeom prst="rect">
            <a:avLst/>
          </a:prstGeom>
        </p:spPr>
      </p:pic>
      <p:pic>
        <p:nvPicPr>
          <p:cNvPr id="47" name="Graphic 46" descr="Line arrow Straight">
            <a:extLst>
              <a:ext uri="{FF2B5EF4-FFF2-40B4-BE49-F238E27FC236}">
                <a16:creationId xmlns:a16="http://schemas.microsoft.com/office/drawing/2014/main" id="{F708EADF-6DB4-468E-82DB-A21017C3E2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657222" y="2979119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3B9839A-39F6-4DF3-92FC-829718A9D9FE}"/>
              </a:ext>
            </a:extLst>
          </p:cNvPr>
          <p:cNvSpPr txBox="1"/>
          <p:nvPr/>
        </p:nvSpPr>
        <p:spPr>
          <a:xfrm>
            <a:off x="3944222" y="1060577"/>
            <a:ext cx="189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App 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EC9C45-A3D5-4DE9-8B72-9D778343E7CD}"/>
              </a:ext>
            </a:extLst>
          </p:cNvPr>
          <p:cNvSpPr txBox="1"/>
          <p:nvPr/>
        </p:nvSpPr>
        <p:spPr>
          <a:xfrm>
            <a:off x="7290387" y="90916"/>
            <a:ext cx="500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Architecture             	Diagram</a:t>
            </a:r>
          </a:p>
        </p:txBody>
      </p:sp>
      <p:pic>
        <p:nvPicPr>
          <p:cNvPr id="31" name="Graphic 30" descr="Line arrow Straight">
            <a:extLst>
              <a:ext uri="{FF2B5EF4-FFF2-40B4-BE49-F238E27FC236}">
                <a16:creationId xmlns:a16="http://schemas.microsoft.com/office/drawing/2014/main" id="{79929B70-2CFD-4792-9906-629713B35C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953144">
            <a:off x="9657222" y="2127096"/>
            <a:ext cx="914400" cy="914400"/>
          </a:xfrm>
          <a:prstGeom prst="rect">
            <a:avLst/>
          </a:prstGeom>
        </p:spPr>
      </p:pic>
      <p:pic>
        <p:nvPicPr>
          <p:cNvPr id="35" name="Graphic 34" descr="Line arrow Straight">
            <a:extLst>
              <a:ext uri="{FF2B5EF4-FFF2-40B4-BE49-F238E27FC236}">
                <a16:creationId xmlns:a16="http://schemas.microsoft.com/office/drawing/2014/main" id="{6A2C3224-324C-42FE-B39C-43EBA96EE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609452">
            <a:off x="9650613" y="3829237"/>
            <a:ext cx="914400" cy="914400"/>
          </a:xfrm>
          <a:prstGeom prst="rect">
            <a:avLst/>
          </a:prstGeom>
        </p:spPr>
      </p:pic>
      <p:sp>
        <p:nvSpPr>
          <p:cNvPr id="3" name="Action Button: Get Information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82EED8-2586-4C05-A957-ECA7577B490F}"/>
              </a:ext>
            </a:extLst>
          </p:cNvPr>
          <p:cNvSpPr/>
          <p:nvPr/>
        </p:nvSpPr>
        <p:spPr>
          <a:xfrm>
            <a:off x="8067040" y="2128388"/>
            <a:ext cx="112890" cy="87661"/>
          </a:xfrm>
          <a:prstGeom prst="actionButtonInformati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C6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amily with boy">
            <a:extLst>
              <a:ext uri="{FF2B5EF4-FFF2-40B4-BE49-F238E27FC236}">
                <a16:creationId xmlns:a16="http://schemas.microsoft.com/office/drawing/2014/main" id="{09DA3175-7CCF-4787-9BCC-8027D572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8155" y="3215510"/>
            <a:ext cx="548936" cy="5489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279EF7-ABD2-4B99-8FF4-83916C4539C8}"/>
              </a:ext>
            </a:extLst>
          </p:cNvPr>
          <p:cNvSpPr/>
          <p:nvPr/>
        </p:nvSpPr>
        <p:spPr>
          <a:xfrm>
            <a:off x="5676140" y="3078130"/>
            <a:ext cx="797510" cy="8256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6E22A8-FC91-4D7F-BD8D-DFCCCCCC6EC2}"/>
              </a:ext>
            </a:extLst>
          </p:cNvPr>
          <p:cNvSpPr/>
          <p:nvPr/>
        </p:nvSpPr>
        <p:spPr>
          <a:xfrm>
            <a:off x="4526813" y="1823659"/>
            <a:ext cx="3176727" cy="3222594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E7581A-9107-4F06-8130-2426D139F884}"/>
              </a:ext>
            </a:extLst>
          </p:cNvPr>
          <p:cNvSpPr/>
          <p:nvPr/>
        </p:nvSpPr>
        <p:spPr>
          <a:xfrm>
            <a:off x="2963351" y="456799"/>
            <a:ext cx="6322319" cy="5956918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raphic 10" descr="Ambulance">
            <a:extLst>
              <a:ext uri="{FF2B5EF4-FFF2-40B4-BE49-F238E27FC236}">
                <a16:creationId xmlns:a16="http://schemas.microsoft.com/office/drawing/2014/main" id="{2B009314-0402-4CD8-9416-80102CC57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487" y="3147513"/>
            <a:ext cx="797510" cy="797510"/>
          </a:xfrm>
          <a:prstGeom prst="rect">
            <a:avLst/>
          </a:prstGeom>
        </p:spPr>
      </p:pic>
      <p:pic>
        <p:nvPicPr>
          <p:cNvPr id="15" name="Graphic 14" descr="Ambulance">
            <a:extLst>
              <a:ext uri="{FF2B5EF4-FFF2-40B4-BE49-F238E27FC236}">
                <a16:creationId xmlns:a16="http://schemas.microsoft.com/office/drawing/2014/main" id="{ADB1985F-7013-49B7-9320-D0DA7E277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4124" y="5736455"/>
            <a:ext cx="797510" cy="79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7ADA6D-5BFA-4417-9A11-DAA73FB08737}"/>
              </a:ext>
            </a:extLst>
          </p:cNvPr>
          <p:cNvSpPr txBox="1"/>
          <p:nvPr/>
        </p:nvSpPr>
        <p:spPr>
          <a:xfrm>
            <a:off x="5089126" y="2757996"/>
            <a:ext cx="190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FLOOD VICTIMS</a:t>
            </a:r>
          </a:p>
        </p:txBody>
      </p:sp>
      <p:pic>
        <p:nvPicPr>
          <p:cNvPr id="18" name="Graphic 17" descr="Ambulance">
            <a:extLst>
              <a:ext uri="{FF2B5EF4-FFF2-40B4-BE49-F238E27FC236}">
                <a16:creationId xmlns:a16="http://schemas.microsoft.com/office/drawing/2014/main" id="{2D6F695A-E066-43C5-8AC1-90738C72A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0331" y="784194"/>
            <a:ext cx="797510" cy="7975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4A9774-1C0A-4614-9C01-1F478378F387}"/>
              </a:ext>
            </a:extLst>
          </p:cNvPr>
          <p:cNvSpPr txBox="1"/>
          <p:nvPr/>
        </p:nvSpPr>
        <p:spPr>
          <a:xfrm>
            <a:off x="3029842" y="3033871"/>
            <a:ext cx="128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Rescuers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499F4-3AC7-467B-BA2D-FEF89EFA2174}"/>
              </a:ext>
            </a:extLst>
          </p:cNvPr>
          <p:cNvSpPr txBox="1"/>
          <p:nvPr/>
        </p:nvSpPr>
        <p:spPr>
          <a:xfrm>
            <a:off x="5954051" y="5736455"/>
            <a:ext cx="169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Rescuers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85C05-8F88-44BE-B8EA-9BA26D571BD7}"/>
              </a:ext>
            </a:extLst>
          </p:cNvPr>
          <p:cNvSpPr txBox="1"/>
          <p:nvPr/>
        </p:nvSpPr>
        <p:spPr>
          <a:xfrm>
            <a:off x="9555331" y="1397038"/>
            <a:ext cx="169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Rescuers</a:t>
            </a:r>
          </a:p>
        </p:txBody>
      </p:sp>
      <p:pic>
        <p:nvPicPr>
          <p:cNvPr id="20" name="Graphic 19" descr="Ambulance">
            <a:extLst>
              <a:ext uri="{FF2B5EF4-FFF2-40B4-BE49-F238E27FC236}">
                <a16:creationId xmlns:a16="http://schemas.microsoft.com/office/drawing/2014/main" id="{6CDB796A-F4AF-431A-A038-FD9EB5F97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945" y="1210942"/>
            <a:ext cx="797510" cy="797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4A2FE9-0A84-4B34-8E9A-26617D18861E}"/>
              </a:ext>
            </a:extLst>
          </p:cNvPr>
          <p:cNvSpPr txBox="1"/>
          <p:nvPr/>
        </p:nvSpPr>
        <p:spPr>
          <a:xfrm>
            <a:off x="1908289" y="1182949"/>
            <a:ext cx="169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Rescuers</a:t>
            </a:r>
          </a:p>
        </p:txBody>
      </p:sp>
    </p:spTree>
    <p:extLst>
      <p:ext uri="{BB962C8B-B14F-4D97-AF65-F5344CB8AC3E}">
        <p14:creationId xmlns:p14="http://schemas.microsoft.com/office/powerpoint/2010/main" val="156916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8 3.7037E-7 L 0.08763 -0.004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10078 -0.00023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E560-8BD3-46C9-801E-7B06E64A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23" y="2028470"/>
            <a:ext cx="9404723" cy="1400530"/>
          </a:xfrm>
        </p:spPr>
        <p:txBody>
          <a:bodyPr/>
          <a:lstStyle/>
          <a:p>
            <a:r>
              <a:rPr lang="en-IN" dirty="0"/>
              <a:t>Demo’s…</a:t>
            </a:r>
          </a:p>
        </p:txBody>
      </p:sp>
    </p:spTree>
    <p:extLst>
      <p:ext uri="{BB962C8B-B14F-4D97-AF65-F5344CB8AC3E}">
        <p14:creationId xmlns:p14="http://schemas.microsoft.com/office/powerpoint/2010/main" val="23708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FDF8-5022-4638-A1E7-12294D2F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DayLight</a:t>
            </a:r>
            <a:endParaRPr lang="en-IN" dirty="0"/>
          </a:p>
        </p:txBody>
      </p:sp>
      <p:pic>
        <p:nvPicPr>
          <p:cNvPr id="3" name="final edited">
            <a:hlinkClick r:id="" action="ppaction://media"/>
            <a:extLst>
              <a:ext uri="{FF2B5EF4-FFF2-40B4-BE49-F238E27FC236}">
                <a16:creationId xmlns:a16="http://schemas.microsoft.com/office/drawing/2014/main" id="{2AF7C3BF-893F-4C1F-B0DB-654BEE4DF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172</Words>
  <Application>Microsoft Office PowerPoint</Application>
  <PresentationFormat>Widescreen</PresentationFormat>
  <Paragraphs>48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Century Gothic</vt:lpstr>
      <vt:lpstr>Century Gothic (Headings)</vt:lpstr>
      <vt:lpstr>Courier New</vt:lpstr>
      <vt:lpstr>Wingdings 3</vt:lpstr>
      <vt:lpstr>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Demo’s…</vt:lpstr>
      <vt:lpstr>DayLight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Rescuers  (NO MAN Rescue)</dc:title>
  <dc:creator>CHITTETI Vinith</dc:creator>
  <cp:lastModifiedBy>YEDIDI Phaneendra</cp:lastModifiedBy>
  <cp:revision>51</cp:revision>
  <dcterms:created xsi:type="dcterms:W3CDTF">2019-10-16T12:44:06Z</dcterms:created>
  <dcterms:modified xsi:type="dcterms:W3CDTF">2019-10-19T15:08:09Z</dcterms:modified>
</cp:coreProperties>
</file>